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kf+797k21yl9NvNJa7HoRry/5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5CD8B-8379-4346-B697-FF005FB4B97D}">
  <a:tblStyle styleId="{8645CD8B-8379-4346-B697-FF005FB4B97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804"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viewProps" Target="viewProp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2139c0385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g2139c0385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2139c03855d_0_1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2139c03855d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29"/>
        <p:cNvGrpSpPr/>
        <p:nvPr/>
      </p:nvGrpSpPr>
      <p:grpSpPr>
        <a:xfrm>
          <a:off x="0" y="0"/>
          <a:ext cx="0" cy="0"/>
          <a:chOff x="0" y="0"/>
          <a:chExt cx="0" cy="0"/>
        </a:xfrm>
      </p:grpSpPr>
      <p:pic>
        <p:nvPicPr>
          <p:cNvPr id="1830" name="Google Shape;1830;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31" name="Google Shape;1831;g1f5d965ad35_0_1855"/>
          <p:cNvGrpSpPr/>
          <p:nvPr/>
        </p:nvGrpSpPr>
        <p:grpSpPr>
          <a:xfrm>
            <a:off x="270520" y="225967"/>
            <a:ext cx="175200" cy="4733543"/>
            <a:chOff x="270520" y="1140367"/>
            <a:chExt cx="175200" cy="4733543"/>
          </a:xfrm>
        </p:grpSpPr>
        <p:grpSp>
          <p:nvGrpSpPr>
            <p:cNvPr id="1832" name="Google Shape;1832;g1f5d965ad35_0_1855"/>
            <p:cNvGrpSpPr/>
            <p:nvPr/>
          </p:nvGrpSpPr>
          <p:grpSpPr>
            <a:xfrm>
              <a:off x="270520" y="4549711"/>
              <a:ext cx="175200" cy="1324199"/>
              <a:chOff x="129115" y="4606273"/>
              <a:chExt cx="175200" cy="1324199"/>
            </a:xfrm>
          </p:grpSpPr>
          <p:sp>
            <p:nvSpPr>
              <p:cNvPr id="1833" name="Google Shape;1833;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4" name="Google Shape;1834;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35" name="Google Shape;1835;g1f5d965ad35_0_1855"/>
            <p:cNvGrpSpPr/>
            <p:nvPr/>
          </p:nvGrpSpPr>
          <p:grpSpPr>
            <a:xfrm>
              <a:off x="270520" y="1140367"/>
              <a:ext cx="175200" cy="3018423"/>
              <a:chOff x="129115" y="1196929"/>
              <a:chExt cx="175200" cy="3018423"/>
            </a:xfrm>
          </p:grpSpPr>
          <p:cxnSp>
            <p:nvCxnSpPr>
              <p:cNvPr id="1836" name="Google Shape;1836;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37" name="Google Shape;1837;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38"/>
        <p:cNvGrpSpPr/>
        <p:nvPr/>
      </p:nvGrpSpPr>
      <p:grpSpPr>
        <a:xfrm>
          <a:off x="0" y="0"/>
          <a:ext cx="0" cy="0"/>
          <a:chOff x="0" y="0"/>
          <a:chExt cx="0" cy="0"/>
        </a:xfrm>
      </p:grpSpPr>
      <p:pic>
        <p:nvPicPr>
          <p:cNvPr id="1839" name="Google Shape;1839;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40" name="Google Shape;1840;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41" name="Google Shape;1841;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42"/>
        <p:cNvGrpSpPr/>
        <p:nvPr/>
      </p:nvGrpSpPr>
      <p:grpSpPr>
        <a:xfrm>
          <a:off x="0" y="0"/>
          <a:ext cx="0" cy="0"/>
          <a:chOff x="0" y="0"/>
          <a:chExt cx="0" cy="0"/>
        </a:xfrm>
      </p:grpSpPr>
      <p:pic>
        <p:nvPicPr>
          <p:cNvPr id="1843" name="Google Shape;1843;g1f5d965ad35_0_1848"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44" name="Google Shape;1844;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45" name="Google Shape;1845;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6" name="Google Shape;1846;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7" name="Google Shape;1847;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8" name="Google Shape;1848;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7"/>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2" cy="4154882"/>
            <a:chOff x="2119847" y="-36707"/>
            <a:chExt cx="5217080" cy="5217080"/>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80" cy="5217080"/>
              <a:chOff x="2334961" y="334819"/>
              <a:chExt cx="4626301" cy="4626301"/>
            </a:xfrm>
          </p:grpSpPr>
          <p:grpSp>
            <p:nvGrpSpPr>
              <p:cNvPr id="2044" name="Google Shape;2044;g1f5d965ad35_0_2054"/>
              <p:cNvGrpSpPr/>
              <p:nvPr/>
            </p:nvGrpSpPr>
            <p:grpSpPr>
              <a:xfrm>
                <a:off x="2334961" y="334819"/>
                <a:ext cx="4626301" cy="4626301"/>
                <a:chOff x="2334961" y="334819"/>
                <a:chExt cx="4626301" cy="4626301"/>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2" cy="4154882"/>
            <a:chOff x="2119847" y="-36707"/>
            <a:chExt cx="5217080" cy="5217080"/>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80" cy="5217080"/>
              <a:chOff x="2334961" y="334819"/>
              <a:chExt cx="4626301" cy="4626301"/>
            </a:xfrm>
          </p:grpSpPr>
          <p:grpSp>
            <p:nvGrpSpPr>
              <p:cNvPr id="2056" name="Google Shape;2056;g1f5d965ad35_0_2066"/>
              <p:cNvGrpSpPr/>
              <p:nvPr/>
            </p:nvGrpSpPr>
            <p:grpSpPr>
              <a:xfrm>
                <a:off x="2334961" y="334819"/>
                <a:ext cx="4626301" cy="4626301"/>
                <a:chOff x="2334961" y="334819"/>
                <a:chExt cx="4626301" cy="4626301"/>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1" cy="825182"/>
            <a:chOff x="2257325" y="1871217"/>
            <a:chExt cx="560401" cy="825182"/>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1" cy="825182"/>
            <a:chOff x="6326276" y="1871217"/>
            <a:chExt cx="560401" cy="825182"/>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1" cy="910580"/>
          </a:xfrm>
        </p:grpSpPr>
        <p:grpSp>
          <p:nvGrpSpPr>
            <p:cNvPr id="2438" name="Google Shape;2438;g1f5d965ad35_0_2448"/>
            <p:cNvGrpSpPr/>
            <p:nvPr/>
          </p:nvGrpSpPr>
          <p:grpSpPr>
            <a:xfrm>
              <a:off x="1400848" y="1624076"/>
              <a:ext cx="560401" cy="825182"/>
              <a:chOff x="1342860" y="1647676"/>
              <a:chExt cx="560401" cy="825182"/>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1" cy="910580"/>
          </a:xfrm>
        </p:grpSpPr>
        <p:grpSp>
          <p:nvGrpSpPr>
            <p:cNvPr id="2444" name="Google Shape;2444;g1f5d965ad35_0_2448"/>
            <p:cNvGrpSpPr/>
            <p:nvPr/>
          </p:nvGrpSpPr>
          <p:grpSpPr>
            <a:xfrm>
              <a:off x="1400848" y="1624076"/>
              <a:ext cx="560401" cy="825182"/>
              <a:chOff x="1342860" y="1647676"/>
              <a:chExt cx="560401" cy="825182"/>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1" cy="910580"/>
          </a:xfrm>
        </p:grpSpPr>
        <p:grpSp>
          <p:nvGrpSpPr>
            <p:cNvPr id="2450" name="Google Shape;2450;g1f5d965ad35_0_2448"/>
            <p:cNvGrpSpPr/>
            <p:nvPr/>
          </p:nvGrpSpPr>
          <p:grpSpPr>
            <a:xfrm>
              <a:off x="1400848" y="1624076"/>
              <a:ext cx="560401" cy="825182"/>
              <a:chOff x="1342860" y="1647676"/>
              <a:chExt cx="560401" cy="825182"/>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1" cy="910580"/>
          </a:xfrm>
        </p:grpSpPr>
        <p:grpSp>
          <p:nvGrpSpPr>
            <p:cNvPr id="2456" name="Google Shape;2456;g1f5d965ad35_0_2448"/>
            <p:cNvGrpSpPr/>
            <p:nvPr/>
          </p:nvGrpSpPr>
          <p:grpSpPr>
            <a:xfrm>
              <a:off x="1400848" y="1624076"/>
              <a:ext cx="560401" cy="825182"/>
              <a:chOff x="1342860" y="1647676"/>
              <a:chExt cx="560401" cy="825182"/>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1" cy="910580"/>
          </a:xfrm>
        </p:grpSpPr>
        <p:grpSp>
          <p:nvGrpSpPr>
            <p:cNvPr id="2462" name="Google Shape;2462;g1f5d965ad35_0_2448"/>
            <p:cNvGrpSpPr/>
            <p:nvPr/>
          </p:nvGrpSpPr>
          <p:grpSpPr>
            <a:xfrm>
              <a:off x="1400848" y="1624076"/>
              <a:ext cx="560401" cy="825182"/>
              <a:chOff x="1342860" y="1647676"/>
              <a:chExt cx="560401" cy="825182"/>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1" cy="910580"/>
            </a:xfrm>
          </p:grpSpPr>
          <p:grpSp>
            <p:nvGrpSpPr>
              <p:cNvPr id="2478" name="Google Shape;2478;g1f5d965ad35_0_2487"/>
              <p:cNvGrpSpPr/>
              <p:nvPr/>
            </p:nvGrpSpPr>
            <p:grpSpPr>
              <a:xfrm>
                <a:off x="1400848" y="1624076"/>
                <a:ext cx="560401" cy="825182"/>
                <a:chOff x="1342860" y="1647676"/>
                <a:chExt cx="560401" cy="825182"/>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1" cy="910580"/>
            </a:xfrm>
          </p:grpSpPr>
          <p:grpSp>
            <p:nvGrpSpPr>
              <p:cNvPr id="2484" name="Google Shape;2484;g1f5d965ad35_0_2487"/>
              <p:cNvGrpSpPr/>
              <p:nvPr/>
            </p:nvGrpSpPr>
            <p:grpSpPr>
              <a:xfrm>
                <a:off x="1400848" y="1624076"/>
                <a:ext cx="560401" cy="825182"/>
                <a:chOff x="1342860" y="1647676"/>
                <a:chExt cx="560401" cy="825182"/>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1" cy="910580"/>
            </a:xfrm>
          </p:grpSpPr>
          <p:grpSp>
            <p:nvGrpSpPr>
              <p:cNvPr id="2490" name="Google Shape;2490;g1f5d965ad35_0_2487"/>
              <p:cNvGrpSpPr/>
              <p:nvPr/>
            </p:nvGrpSpPr>
            <p:grpSpPr>
              <a:xfrm>
                <a:off x="1400848" y="1624076"/>
                <a:ext cx="560401" cy="825182"/>
                <a:chOff x="1342860" y="1647676"/>
                <a:chExt cx="560401" cy="825182"/>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1" cy="910580"/>
            </a:xfrm>
          </p:grpSpPr>
          <p:grpSp>
            <p:nvGrpSpPr>
              <p:cNvPr id="2496" name="Google Shape;2496;g1f5d965ad35_0_2487"/>
              <p:cNvGrpSpPr/>
              <p:nvPr/>
            </p:nvGrpSpPr>
            <p:grpSpPr>
              <a:xfrm>
                <a:off x="1400848" y="1624076"/>
                <a:ext cx="560401" cy="825182"/>
                <a:chOff x="1342860" y="1647676"/>
                <a:chExt cx="560401" cy="825182"/>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1" cy="910580"/>
            </a:xfrm>
          </p:grpSpPr>
          <p:grpSp>
            <p:nvGrpSpPr>
              <p:cNvPr id="2502" name="Google Shape;2502;g1f5d965ad35_0_2487"/>
              <p:cNvGrpSpPr/>
              <p:nvPr/>
            </p:nvGrpSpPr>
            <p:grpSpPr>
              <a:xfrm>
                <a:off x="1400848" y="1624076"/>
                <a:ext cx="560401" cy="825182"/>
                <a:chOff x="1342860" y="1647676"/>
                <a:chExt cx="560401" cy="825182"/>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1" cy="910580"/>
            </a:xfrm>
          </p:grpSpPr>
          <p:grpSp>
            <p:nvGrpSpPr>
              <p:cNvPr id="2952" name="Google Shape;2952;g1f5d965ad35_0_2961"/>
              <p:cNvGrpSpPr/>
              <p:nvPr/>
            </p:nvGrpSpPr>
            <p:grpSpPr>
              <a:xfrm>
                <a:off x="1400848" y="1624076"/>
                <a:ext cx="560401" cy="825182"/>
                <a:chOff x="1342860" y="1647676"/>
                <a:chExt cx="560401" cy="825182"/>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1" cy="910580"/>
            </a:xfrm>
          </p:grpSpPr>
          <p:grpSp>
            <p:nvGrpSpPr>
              <p:cNvPr id="2958" name="Google Shape;2958;g1f5d965ad35_0_2961"/>
              <p:cNvGrpSpPr/>
              <p:nvPr/>
            </p:nvGrpSpPr>
            <p:grpSpPr>
              <a:xfrm>
                <a:off x="1400848" y="1624076"/>
                <a:ext cx="560401" cy="825182"/>
                <a:chOff x="1342860" y="1647676"/>
                <a:chExt cx="560401" cy="825182"/>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1" cy="910580"/>
            </a:xfrm>
          </p:grpSpPr>
          <p:grpSp>
            <p:nvGrpSpPr>
              <p:cNvPr id="2964" name="Google Shape;2964;g1f5d965ad35_0_2961"/>
              <p:cNvGrpSpPr/>
              <p:nvPr/>
            </p:nvGrpSpPr>
            <p:grpSpPr>
              <a:xfrm>
                <a:off x="1400848" y="1624076"/>
                <a:ext cx="560401" cy="825182"/>
                <a:chOff x="1342860" y="1647676"/>
                <a:chExt cx="560401" cy="825182"/>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1" cy="910580"/>
            </a:xfrm>
          </p:grpSpPr>
          <p:grpSp>
            <p:nvGrpSpPr>
              <p:cNvPr id="2970" name="Google Shape;2970;g1f5d965ad35_0_2961"/>
              <p:cNvGrpSpPr/>
              <p:nvPr/>
            </p:nvGrpSpPr>
            <p:grpSpPr>
              <a:xfrm>
                <a:off x="1400848" y="1624076"/>
                <a:ext cx="560401" cy="825182"/>
                <a:chOff x="1342860" y="1647676"/>
                <a:chExt cx="560401" cy="825182"/>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1" cy="910580"/>
            </a:xfrm>
          </p:grpSpPr>
          <p:grpSp>
            <p:nvGrpSpPr>
              <p:cNvPr id="2981" name="Google Shape;2981;g1f5d965ad35_0_2961"/>
              <p:cNvGrpSpPr/>
              <p:nvPr/>
            </p:nvGrpSpPr>
            <p:grpSpPr>
              <a:xfrm>
                <a:off x="1400848" y="1624076"/>
                <a:ext cx="560401" cy="825182"/>
                <a:chOff x="1342860" y="1647676"/>
                <a:chExt cx="560401" cy="825182"/>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1" cy="910580"/>
            </a:xfrm>
          </p:grpSpPr>
          <p:grpSp>
            <p:nvGrpSpPr>
              <p:cNvPr id="2987" name="Google Shape;2987;g1f5d965ad35_0_2961"/>
              <p:cNvGrpSpPr/>
              <p:nvPr/>
            </p:nvGrpSpPr>
            <p:grpSpPr>
              <a:xfrm>
                <a:off x="1400848" y="1624076"/>
                <a:ext cx="560401" cy="825182"/>
                <a:chOff x="1342860" y="1647676"/>
                <a:chExt cx="560401" cy="825182"/>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1" cy="910580"/>
            </a:xfrm>
          </p:grpSpPr>
          <p:grpSp>
            <p:nvGrpSpPr>
              <p:cNvPr id="2993" name="Google Shape;2993;g1f5d965ad35_0_2961"/>
              <p:cNvGrpSpPr/>
              <p:nvPr/>
            </p:nvGrpSpPr>
            <p:grpSpPr>
              <a:xfrm>
                <a:off x="1400848" y="1624076"/>
                <a:ext cx="560401" cy="825182"/>
                <a:chOff x="1342860" y="1647676"/>
                <a:chExt cx="560401" cy="825182"/>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1" cy="910580"/>
            </a:xfrm>
          </p:grpSpPr>
          <p:grpSp>
            <p:nvGrpSpPr>
              <p:cNvPr id="2999" name="Google Shape;2999;g1f5d965ad35_0_2961"/>
              <p:cNvGrpSpPr/>
              <p:nvPr/>
            </p:nvGrpSpPr>
            <p:grpSpPr>
              <a:xfrm>
                <a:off x="1400848" y="1624076"/>
                <a:ext cx="560401" cy="825182"/>
                <a:chOff x="1342860" y="1647676"/>
                <a:chExt cx="560401" cy="825182"/>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1" cy="910580"/>
            </a:xfrm>
          </p:grpSpPr>
          <p:grpSp>
            <p:nvGrpSpPr>
              <p:cNvPr id="3005" name="Google Shape;3005;g1f5d965ad35_0_2961"/>
              <p:cNvGrpSpPr/>
              <p:nvPr/>
            </p:nvGrpSpPr>
            <p:grpSpPr>
              <a:xfrm>
                <a:off x="1400848" y="1624076"/>
                <a:ext cx="560401" cy="825182"/>
                <a:chOff x="1342860" y="1647676"/>
                <a:chExt cx="560401" cy="825182"/>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1" cy="910580"/>
            </a:xfrm>
          </p:grpSpPr>
          <p:grpSp>
            <p:nvGrpSpPr>
              <p:cNvPr id="3021" name="Google Shape;3021;g1f5d965ad35_0_3030"/>
              <p:cNvGrpSpPr/>
              <p:nvPr/>
            </p:nvGrpSpPr>
            <p:grpSpPr>
              <a:xfrm>
                <a:off x="1400848" y="1624076"/>
                <a:ext cx="560401" cy="825182"/>
                <a:chOff x="1342860" y="1647676"/>
                <a:chExt cx="560401" cy="825182"/>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1" cy="910580"/>
            </a:xfrm>
          </p:grpSpPr>
          <p:grpSp>
            <p:nvGrpSpPr>
              <p:cNvPr id="3027" name="Google Shape;3027;g1f5d965ad35_0_3030"/>
              <p:cNvGrpSpPr/>
              <p:nvPr/>
            </p:nvGrpSpPr>
            <p:grpSpPr>
              <a:xfrm>
                <a:off x="1400848" y="1624076"/>
                <a:ext cx="560401" cy="825182"/>
                <a:chOff x="1342860" y="1647676"/>
                <a:chExt cx="560401" cy="825182"/>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1" cy="910580"/>
            </a:xfrm>
          </p:grpSpPr>
          <p:grpSp>
            <p:nvGrpSpPr>
              <p:cNvPr id="3033" name="Google Shape;3033;g1f5d965ad35_0_3030"/>
              <p:cNvGrpSpPr/>
              <p:nvPr/>
            </p:nvGrpSpPr>
            <p:grpSpPr>
              <a:xfrm>
                <a:off x="1400848" y="1624076"/>
                <a:ext cx="560401" cy="825182"/>
                <a:chOff x="1342860" y="1647676"/>
                <a:chExt cx="560401" cy="825182"/>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1" cy="910580"/>
            </a:xfrm>
          </p:grpSpPr>
          <p:grpSp>
            <p:nvGrpSpPr>
              <p:cNvPr id="3039" name="Google Shape;3039;g1f5d965ad35_0_3030"/>
              <p:cNvGrpSpPr/>
              <p:nvPr/>
            </p:nvGrpSpPr>
            <p:grpSpPr>
              <a:xfrm>
                <a:off x="1400848" y="1624076"/>
                <a:ext cx="560401" cy="825182"/>
                <a:chOff x="1342860" y="1647676"/>
                <a:chExt cx="560401" cy="825182"/>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1" cy="910580"/>
            </a:xfrm>
          </p:grpSpPr>
          <p:grpSp>
            <p:nvGrpSpPr>
              <p:cNvPr id="3050" name="Google Shape;3050;g1f5d965ad35_0_3030"/>
              <p:cNvGrpSpPr/>
              <p:nvPr/>
            </p:nvGrpSpPr>
            <p:grpSpPr>
              <a:xfrm>
                <a:off x="1400848" y="1624076"/>
                <a:ext cx="560401" cy="825182"/>
                <a:chOff x="1342860" y="1647676"/>
                <a:chExt cx="560401" cy="825182"/>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1" cy="910580"/>
            </a:xfrm>
          </p:grpSpPr>
          <p:grpSp>
            <p:nvGrpSpPr>
              <p:cNvPr id="3056" name="Google Shape;3056;g1f5d965ad35_0_3030"/>
              <p:cNvGrpSpPr/>
              <p:nvPr/>
            </p:nvGrpSpPr>
            <p:grpSpPr>
              <a:xfrm>
                <a:off x="1400848" y="1624076"/>
                <a:ext cx="560401" cy="825182"/>
                <a:chOff x="1342860" y="1647676"/>
                <a:chExt cx="560401" cy="825182"/>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1" cy="910580"/>
            </a:xfrm>
          </p:grpSpPr>
          <p:grpSp>
            <p:nvGrpSpPr>
              <p:cNvPr id="3062" name="Google Shape;3062;g1f5d965ad35_0_3030"/>
              <p:cNvGrpSpPr/>
              <p:nvPr/>
            </p:nvGrpSpPr>
            <p:grpSpPr>
              <a:xfrm>
                <a:off x="1400848" y="1624076"/>
                <a:ext cx="560401" cy="825182"/>
                <a:chOff x="1342860" y="1647676"/>
                <a:chExt cx="560401" cy="825182"/>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1" cy="910580"/>
            </a:xfrm>
          </p:grpSpPr>
          <p:grpSp>
            <p:nvGrpSpPr>
              <p:cNvPr id="3068" name="Google Shape;3068;g1f5d965ad35_0_3030"/>
              <p:cNvGrpSpPr/>
              <p:nvPr/>
            </p:nvGrpSpPr>
            <p:grpSpPr>
              <a:xfrm>
                <a:off x="1400848" y="1624076"/>
                <a:ext cx="560401" cy="825182"/>
                <a:chOff x="1342860" y="1647676"/>
                <a:chExt cx="560401" cy="825182"/>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1" cy="910580"/>
            </a:xfrm>
          </p:grpSpPr>
          <p:grpSp>
            <p:nvGrpSpPr>
              <p:cNvPr id="3074" name="Google Shape;3074;g1f5d965ad35_0_3030"/>
              <p:cNvGrpSpPr/>
              <p:nvPr/>
            </p:nvGrpSpPr>
            <p:grpSpPr>
              <a:xfrm>
                <a:off x="1400848" y="1624076"/>
                <a:ext cx="560401" cy="825182"/>
                <a:chOff x="1342860" y="1647676"/>
                <a:chExt cx="560401" cy="825182"/>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1" cy="910580"/>
            </a:xfrm>
          </p:grpSpPr>
          <p:grpSp>
            <p:nvGrpSpPr>
              <p:cNvPr id="3090" name="Google Shape;3090;g1f5d965ad35_0_3099"/>
              <p:cNvGrpSpPr/>
              <p:nvPr/>
            </p:nvGrpSpPr>
            <p:grpSpPr>
              <a:xfrm>
                <a:off x="1400848" y="1624076"/>
                <a:ext cx="560401" cy="825182"/>
                <a:chOff x="1342860" y="1647676"/>
                <a:chExt cx="560401" cy="825182"/>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1" cy="910580"/>
            </a:xfrm>
          </p:grpSpPr>
          <p:grpSp>
            <p:nvGrpSpPr>
              <p:cNvPr id="3096" name="Google Shape;3096;g1f5d965ad35_0_3099"/>
              <p:cNvGrpSpPr/>
              <p:nvPr/>
            </p:nvGrpSpPr>
            <p:grpSpPr>
              <a:xfrm>
                <a:off x="1400848" y="1624076"/>
                <a:ext cx="560401" cy="825182"/>
                <a:chOff x="1342860" y="1647676"/>
                <a:chExt cx="560401" cy="825182"/>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1" cy="910580"/>
            </a:xfrm>
          </p:grpSpPr>
          <p:grpSp>
            <p:nvGrpSpPr>
              <p:cNvPr id="3102" name="Google Shape;3102;g1f5d965ad35_0_3099"/>
              <p:cNvGrpSpPr/>
              <p:nvPr/>
            </p:nvGrpSpPr>
            <p:grpSpPr>
              <a:xfrm>
                <a:off x="1400848" y="1624076"/>
                <a:ext cx="560401" cy="825182"/>
                <a:chOff x="1342860" y="1647676"/>
                <a:chExt cx="560401" cy="825182"/>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1" cy="910580"/>
            </a:xfrm>
          </p:grpSpPr>
          <p:grpSp>
            <p:nvGrpSpPr>
              <p:cNvPr id="3108" name="Google Shape;3108;g1f5d965ad35_0_3099"/>
              <p:cNvGrpSpPr/>
              <p:nvPr/>
            </p:nvGrpSpPr>
            <p:grpSpPr>
              <a:xfrm>
                <a:off x="1400848" y="1624076"/>
                <a:ext cx="560401" cy="825182"/>
                <a:chOff x="1342860" y="1647676"/>
                <a:chExt cx="560401" cy="825182"/>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1" cy="910580"/>
            </a:xfrm>
          </p:grpSpPr>
          <p:grpSp>
            <p:nvGrpSpPr>
              <p:cNvPr id="3119" name="Google Shape;3119;g1f5d965ad35_0_3099"/>
              <p:cNvGrpSpPr/>
              <p:nvPr/>
            </p:nvGrpSpPr>
            <p:grpSpPr>
              <a:xfrm>
                <a:off x="1400848" y="1624076"/>
                <a:ext cx="560401" cy="825182"/>
                <a:chOff x="1342860" y="1647676"/>
                <a:chExt cx="560401" cy="825182"/>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1" cy="910580"/>
            </a:xfrm>
          </p:grpSpPr>
          <p:grpSp>
            <p:nvGrpSpPr>
              <p:cNvPr id="3125" name="Google Shape;3125;g1f5d965ad35_0_3099"/>
              <p:cNvGrpSpPr/>
              <p:nvPr/>
            </p:nvGrpSpPr>
            <p:grpSpPr>
              <a:xfrm>
                <a:off x="1400848" y="1624076"/>
                <a:ext cx="560401" cy="825182"/>
                <a:chOff x="1342860" y="1647676"/>
                <a:chExt cx="560401" cy="825182"/>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1" cy="910580"/>
            </a:xfrm>
          </p:grpSpPr>
          <p:grpSp>
            <p:nvGrpSpPr>
              <p:cNvPr id="3131" name="Google Shape;3131;g1f5d965ad35_0_3099"/>
              <p:cNvGrpSpPr/>
              <p:nvPr/>
            </p:nvGrpSpPr>
            <p:grpSpPr>
              <a:xfrm>
                <a:off x="1400848" y="1624076"/>
                <a:ext cx="560401" cy="825182"/>
                <a:chOff x="1342860" y="1647676"/>
                <a:chExt cx="560401" cy="825182"/>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1" cy="910580"/>
            </a:xfrm>
          </p:grpSpPr>
          <p:grpSp>
            <p:nvGrpSpPr>
              <p:cNvPr id="3137" name="Google Shape;3137;g1f5d965ad35_0_3099"/>
              <p:cNvGrpSpPr/>
              <p:nvPr/>
            </p:nvGrpSpPr>
            <p:grpSpPr>
              <a:xfrm>
                <a:off x="1400848" y="1624076"/>
                <a:ext cx="560401" cy="825182"/>
                <a:chOff x="1342860" y="1647676"/>
                <a:chExt cx="560401" cy="825182"/>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1" cy="910580"/>
            </a:xfrm>
          </p:grpSpPr>
          <p:grpSp>
            <p:nvGrpSpPr>
              <p:cNvPr id="3143" name="Google Shape;3143;g1f5d965ad35_0_3099"/>
              <p:cNvGrpSpPr/>
              <p:nvPr/>
            </p:nvGrpSpPr>
            <p:grpSpPr>
              <a:xfrm>
                <a:off x="1400848" y="1624076"/>
                <a:ext cx="560401" cy="825182"/>
                <a:chOff x="1342860" y="1647676"/>
                <a:chExt cx="560401" cy="825182"/>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1" cy="910580"/>
            </a:xfrm>
          </p:grpSpPr>
          <p:grpSp>
            <p:nvGrpSpPr>
              <p:cNvPr id="3159" name="Google Shape;3159;g1f5d965ad35_0_3168"/>
              <p:cNvGrpSpPr/>
              <p:nvPr/>
            </p:nvGrpSpPr>
            <p:grpSpPr>
              <a:xfrm>
                <a:off x="1400848" y="1624076"/>
                <a:ext cx="560401" cy="825182"/>
                <a:chOff x="1342860" y="1647676"/>
                <a:chExt cx="560401" cy="825182"/>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1" cy="910580"/>
            </a:xfrm>
          </p:grpSpPr>
          <p:grpSp>
            <p:nvGrpSpPr>
              <p:cNvPr id="3165" name="Google Shape;3165;g1f5d965ad35_0_3168"/>
              <p:cNvGrpSpPr/>
              <p:nvPr/>
            </p:nvGrpSpPr>
            <p:grpSpPr>
              <a:xfrm>
                <a:off x="1400848" y="1624076"/>
                <a:ext cx="560401" cy="825182"/>
                <a:chOff x="1342860" y="1647676"/>
                <a:chExt cx="560401" cy="825182"/>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1" cy="910580"/>
            </a:xfrm>
          </p:grpSpPr>
          <p:grpSp>
            <p:nvGrpSpPr>
              <p:cNvPr id="3171" name="Google Shape;3171;g1f5d965ad35_0_3168"/>
              <p:cNvGrpSpPr/>
              <p:nvPr/>
            </p:nvGrpSpPr>
            <p:grpSpPr>
              <a:xfrm>
                <a:off x="1400848" y="1624076"/>
                <a:ext cx="560401" cy="825182"/>
                <a:chOff x="1342860" y="1647676"/>
                <a:chExt cx="560401" cy="825182"/>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1" cy="910580"/>
            </a:xfrm>
          </p:grpSpPr>
          <p:grpSp>
            <p:nvGrpSpPr>
              <p:cNvPr id="3177" name="Google Shape;3177;g1f5d965ad35_0_3168"/>
              <p:cNvGrpSpPr/>
              <p:nvPr/>
            </p:nvGrpSpPr>
            <p:grpSpPr>
              <a:xfrm>
                <a:off x="1400848" y="1624076"/>
                <a:ext cx="560401" cy="825182"/>
                <a:chOff x="1342860" y="1647676"/>
                <a:chExt cx="560401" cy="825182"/>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1" cy="910580"/>
            </a:xfrm>
          </p:grpSpPr>
          <p:grpSp>
            <p:nvGrpSpPr>
              <p:cNvPr id="3183" name="Google Shape;3183;g1f5d965ad35_0_3168"/>
              <p:cNvGrpSpPr/>
              <p:nvPr/>
            </p:nvGrpSpPr>
            <p:grpSpPr>
              <a:xfrm>
                <a:off x="1400848" y="1624076"/>
                <a:ext cx="560401" cy="825182"/>
                <a:chOff x="1342860" y="1647676"/>
                <a:chExt cx="560401" cy="825182"/>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1" cy="910580"/>
            </a:xfrm>
          </p:grpSpPr>
          <p:grpSp>
            <p:nvGrpSpPr>
              <p:cNvPr id="3195" name="Google Shape;3195;g1f5d965ad35_0_3168"/>
              <p:cNvGrpSpPr/>
              <p:nvPr/>
            </p:nvGrpSpPr>
            <p:grpSpPr>
              <a:xfrm>
                <a:off x="1400848" y="1624076"/>
                <a:ext cx="560401" cy="825182"/>
                <a:chOff x="1342860" y="1647676"/>
                <a:chExt cx="560401" cy="825182"/>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1" cy="910580"/>
            </a:xfrm>
          </p:grpSpPr>
          <p:grpSp>
            <p:nvGrpSpPr>
              <p:cNvPr id="3201" name="Google Shape;3201;g1f5d965ad35_0_3168"/>
              <p:cNvGrpSpPr/>
              <p:nvPr/>
            </p:nvGrpSpPr>
            <p:grpSpPr>
              <a:xfrm>
                <a:off x="1400848" y="1624076"/>
                <a:ext cx="560401" cy="825182"/>
                <a:chOff x="1342860" y="1647676"/>
                <a:chExt cx="560401" cy="825182"/>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1" cy="910580"/>
            </a:xfrm>
          </p:grpSpPr>
          <p:grpSp>
            <p:nvGrpSpPr>
              <p:cNvPr id="3207" name="Google Shape;3207;g1f5d965ad35_0_3168"/>
              <p:cNvGrpSpPr/>
              <p:nvPr/>
            </p:nvGrpSpPr>
            <p:grpSpPr>
              <a:xfrm>
                <a:off x="1400848" y="1624076"/>
                <a:ext cx="560401" cy="825182"/>
                <a:chOff x="1342860" y="1647676"/>
                <a:chExt cx="560401" cy="825182"/>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1" cy="910580"/>
            </a:xfrm>
          </p:grpSpPr>
          <p:grpSp>
            <p:nvGrpSpPr>
              <p:cNvPr id="3213" name="Google Shape;3213;g1f5d965ad35_0_3168"/>
              <p:cNvGrpSpPr/>
              <p:nvPr/>
            </p:nvGrpSpPr>
            <p:grpSpPr>
              <a:xfrm>
                <a:off x="1400848" y="1624076"/>
                <a:ext cx="560401" cy="825182"/>
                <a:chOff x="1342860" y="1647676"/>
                <a:chExt cx="560401" cy="825182"/>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1" cy="910580"/>
            </a:xfrm>
          </p:grpSpPr>
          <p:grpSp>
            <p:nvGrpSpPr>
              <p:cNvPr id="3219" name="Google Shape;3219;g1f5d965ad35_0_3168"/>
              <p:cNvGrpSpPr/>
              <p:nvPr/>
            </p:nvGrpSpPr>
            <p:grpSpPr>
              <a:xfrm>
                <a:off x="1400848" y="1624076"/>
                <a:ext cx="560401" cy="825182"/>
                <a:chOff x="1342860" y="1647676"/>
                <a:chExt cx="560401" cy="825182"/>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5" y="1546992"/>
            <a:ext cx="7497588" cy="2134098"/>
            <a:chOff x="822735" y="1506352"/>
            <a:chExt cx="7497588" cy="2134098"/>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5" y="1506352"/>
              <a:ext cx="7394841" cy="2000585"/>
              <a:chOff x="1565911"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5" y="1546992"/>
            <a:ext cx="7497588" cy="2134098"/>
            <a:chOff x="822735" y="1506352"/>
            <a:chExt cx="7497588" cy="2134098"/>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5" y="1506352"/>
              <a:ext cx="7394841" cy="2000585"/>
              <a:chOff x="1565911"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5" y="1546992"/>
            <a:ext cx="7497588" cy="2134098"/>
            <a:chOff x="822735" y="1506352"/>
            <a:chExt cx="7497588" cy="2134098"/>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5" y="1506352"/>
              <a:ext cx="7394841" cy="2000585"/>
              <a:chOff x="1565911"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3"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2"/>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a:t>
            </a:r>
            <a:endParaRPr dirty="0"/>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- 5</a:t>
            </a:r>
            <a:endParaRPr/>
          </a:p>
        </p:txBody>
      </p:sp>
      <p:pic>
        <p:nvPicPr>
          <p:cNvPr id="3657" name="Google Shape;3657;p209"/>
          <p:cNvPicPr preferRelativeResize="0"/>
          <p:nvPr/>
        </p:nvPicPr>
        <p:blipFill rotWithShape="1">
          <a:blip r:embed="rId3">
            <a:alphaModFix/>
          </a:blip>
          <a:srcRect l="-43430" t="2430" r="43429" b="-2428"/>
          <a:stretch/>
        </p:blipFill>
        <p:spPr>
          <a:xfrm>
            <a:off x="6499860" y="0"/>
            <a:ext cx="264414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indent="0">
              <a:buNone/>
            </a:pPr>
            <a:r>
              <a:rPr lang="en-US" sz="1000" b="1" dirty="0">
                <a:solidFill>
                  <a:srgbClr val="1F1F1F"/>
                </a:solidFill>
                <a:highlight>
                  <a:schemeClr val="lt1"/>
                </a:highlight>
                <a:latin typeface="Roboto"/>
                <a:ea typeface="Roboto"/>
                <a:cs typeface="Roboto"/>
                <a:sym typeface="Roboto"/>
              </a:rPr>
              <a:t>The grocery delivery mobile app provides an alternative mode to order groceries and have them delivered to their doorstep. They can schedule the deliveries at their convenience and even make the payment with numerous </a:t>
            </a:r>
            <a:r>
              <a:rPr lang="en-US" sz="1000" b="1" dirty="0" err="1">
                <a:solidFill>
                  <a:srgbClr val="1F1F1F"/>
                </a:solidFill>
                <a:highlight>
                  <a:schemeClr val="lt1"/>
                </a:highlight>
                <a:latin typeface="Roboto"/>
                <a:ea typeface="Roboto"/>
                <a:cs typeface="Roboto"/>
                <a:sym typeface="Roboto"/>
              </a:rPr>
              <a:t>methods</a:t>
            </a:r>
            <a:r>
              <a:rPr lang="en-US" sz="1000" b="1" dirty="0" err="1">
                <a:solidFill>
                  <a:srgbClr val="FFFFFF"/>
                </a:solidFill>
                <a:highlight>
                  <a:schemeClr val="lt1"/>
                </a:highlight>
              </a:rPr>
              <a:t>T</a:t>
            </a:r>
            <a:r>
              <a:rPr lang="en-US" sz="1000" b="1" dirty="0">
                <a:solidFill>
                  <a:srgbClr val="FFFFFF"/>
                </a:solidFill>
                <a:highlight>
                  <a:schemeClr val="lt1"/>
                </a:highlight>
              </a:rPr>
              <a:t> </a:t>
            </a:r>
            <a:endParaRPr lang="en-US" sz="1000" b="1" dirty="0">
              <a:highlight>
                <a:schemeClr val="lt1"/>
              </a:highlight>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3665" name="Google Shape;3665;p210"/>
          <p:cNvGraphicFramePr/>
          <p:nvPr>
            <p:extLst>
              <p:ext uri="{D42A27DB-BD31-4B8C-83A1-F6EECF244321}">
                <p14:modId xmlns:p14="http://schemas.microsoft.com/office/powerpoint/2010/main" val="260681816"/>
              </p:ext>
            </p:extLst>
          </p:nvPr>
        </p:nvGraphicFramePr>
        <p:xfrm>
          <a:off x="144710" y="1912800"/>
          <a:ext cx="4616476" cy="3230700"/>
        </p:xfrm>
        <a:graphic>
          <a:graphicData uri="http://schemas.openxmlformats.org/drawingml/2006/table">
            <a:tbl>
              <a:tblPr>
                <a:noFill/>
                <a:tableStyleId>{8645CD8B-8379-4346-B697-FF005FB4B97D}</a:tableStyleId>
              </a:tblPr>
              <a:tblGrid>
                <a:gridCol w="1876353">
                  <a:extLst>
                    <a:ext uri="{9D8B030D-6E8A-4147-A177-3AD203B41FA5}">
                      <a16:colId xmlns:a16="http://schemas.microsoft.com/office/drawing/2014/main" val="20000"/>
                    </a:ext>
                  </a:extLst>
                </a:gridCol>
                <a:gridCol w="1861682">
                  <a:extLst>
                    <a:ext uri="{9D8B030D-6E8A-4147-A177-3AD203B41FA5}">
                      <a16:colId xmlns:a16="http://schemas.microsoft.com/office/drawing/2014/main" val="20001"/>
                    </a:ext>
                  </a:extLst>
                </a:gridCol>
                <a:gridCol w="878441">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lt1"/>
                          </a:solidFill>
                          <a:latin typeface="Calibri"/>
                          <a:ea typeface="Calibri"/>
                          <a:cs typeface="Calibri"/>
                          <a:sym typeface="Calibri"/>
                        </a:rPr>
                        <a:t>au613020205005</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lt1"/>
                          </a:solidFill>
                          <a:latin typeface="Calibri"/>
                          <a:ea typeface="Calibri"/>
                          <a:cs typeface="Calibri"/>
                          <a:sym typeface="Calibri"/>
                        </a:rPr>
                        <a:t>Dharshini 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lt1"/>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lt1"/>
                          </a:solidFill>
                          <a:latin typeface="Calibri"/>
                          <a:ea typeface="Calibri"/>
                          <a:cs typeface="Calibri"/>
                          <a:sym typeface="Calibri"/>
                        </a:rPr>
                        <a:t>au613020205018</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Mahalakshmi G</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CP_09</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lt1"/>
                          </a:solidFill>
                          <a:latin typeface="Calibri"/>
                          <a:ea typeface="Calibri"/>
                          <a:cs typeface="Calibri"/>
                          <a:sym typeface="Calibri"/>
                        </a:rPr>
                        <a:t>au613020205041</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Suvetha</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CP_09</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lt1"/>
                          </a:solidFill>
                          <a:latin typeface="Calibri"/>
                          <a:ea typeface="Calibri"/>
                          <a:cs typeface="Calibri"/>
                          <a:sym typeface="Calibri"/>
                        </a:rPr>
                        <a:t>au613020205046</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Varshini V</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CP_09</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
        <p:nvSpPr>
          <p:cNvPr id="5" name="Google Shape;44;p2">
            <a:extLst>
              <a:ext uri="{FF2B5EF4-FFF2-40B4-BE49-F238E27FC236}">
                <a16:creationId xmlns:a16="http://schemas.microsoft.com/office/drawing/2014/main" id="{1A408D2B-0CB5-B37C-417D-0F038E44D2FD}"/>
              </a:ext>
            </a:extLst>
          </p:cNvPr>
          <p:cNvSpPr txBox="1"/>
          <p:nvPr/>
        </p:nvSpPr>
        <p:spPr>
          <a:xfrm>
            <a:off x="3752250" y="2387100"/>
            <a:ext cx="1639500"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dirty="0">
                <a:solidFill>
                  <a:schemeClr val="bg1"/>
                </a:solidFill>
              </a:rPr>
              <a:t>CP_09</a:t>
            </a:r>
            <a:endParaRPr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2139c03855d_0_0"/>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EB Garamond"/>
                <a:ea typeface="EB Garamond"/>
                <a:cs typeface="EB Garamond"/>
                <a:sym typeface="EB Garamond"/>
              </a:rPr>
              <a:t>Hosting the website so that it can be accessed from anywhere</a:t>
            </a:r>
            <a:endParaRPr b="1">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Host backend on aws with all environment setup</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Make sure to whitelist api ports and host with the database</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Migrate database to mongodb atlas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Build react app to be hosted on the server</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 hosted backed url to the frontend</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Test entire frontend and backend</a:t>
            </a:r>
            <a:endParaRPr>
              <a:latin typeface="EB Garamond"/>
              <a:ea typeface="EB Garamond"/>
              <a:cs typeface="EB Garamond"/>
              <a:sym typeface="EB Garamond"/>
            </a:endParaRPr>
          </a:p>
        </p:txBody>
      </p:sp>
      <p:sp>
        <p:nvSpPr>
          <p:cNvPr id="3671" name="Google Shape;3671;g2139c03855d_0_0"/>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Understand how to host a web api</a:t>
            </a:r>
            <a:endParaRPr sz="110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How to deploy production ready react applications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Setting up environment for production</a:t>
            </a:r>
            <a:endParaRPr>
              <a:latin typeface="EB Garamond"/>
              <a:ea typeface="EB Garamond"/>
              <a:cs typeface="EB Garamond"/>
              <a:sym typeface="EB Garamond"/>
            </a:endParaRPr>
          </a:p>
        </p:txBody>
      </p:sp>
      <p:sp>
        <p:nvSpPr>
          <p:cNvPr id="3672" name="Google Shape;3672;g2139c03855d_0_0"/>
          <p:cNvSpPr txBox="1"/>
          <p:nvPr/>
        </p:nvSpPr>
        <p:spPr>
          <a:xfrm>
            <a:off x="489450" y="284263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3" name="Google Shape;3673;g2139c03855d_0_0"/>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3674" name="Google Shape;3674;g2139c03855d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i="0" u="none" strike="noStrike" cap="none">
                <a:solidFill>
                  <a:schemeClr val="dk2"/>
                </a:solidFill>
                <a:latin typeface="EB Garamond ExtraBold"/>
                <a:ea typeface="EB Garamond ExtraBold"/>
                <a:cs typeface="EB Garamond ExtraBold"/>
                <a:sym typeface="EB Garamond ExtraBold"/>
              </a:rPr>
              <a:t>Task 5 :: Hosting (Module 5)</a:t>
            </a:r>
            <a:endParaRPr>
              <a:latin typeface="EB Garamond ExtraBold"/>
              <a:ea typeface="EB Garamond ExtraBold"/>
              <a:cs typeface="EB Garamond ExtraBold"/>
              <a:sym typeface="EB Garamond ExtraBold"/>
            </a:endParaRPr>
          </a:p>
        </p:txBody>
      </p:sp>
      <p:sp>
        <p:nvSpPr>
          <p:cNvPr id="3675" name="Google Shape;3675;g2139c03855d_0_0"/>
          <p:cNvSpPr txBox="1"/>
          <p:nvPr/>
        </p:nvSpPr>
        <p:spPr>
          <a:xfrm>
            <a:off x="489450" y="256382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a:alphaModFix/>
          </a:blip>
          <a:srcRect l="-65210" t="3320" r="65210" b="-3320"/>
          <a:stretch/>
        </p:blipFill>
        <p:spPr>
          <a:xfrm>
            <a:off x="-1496421" y="237121"/>
            <a:ext cx="9144000" cy="5143500"/>
          </a:xfrm>
          <a:prstGeom prst="rect">
            <a:avLst/>
          </a:prstGeom>
          <a:noFill/>
          <a:ln>
            <a:noFill/>
          </a:ln>
        </p:spPr>
      </p:pic>
      <p:sp>
        <p:nvSpPr>
          <p:cNvPr id="3682" name="Google Shape;3682;g2139e008f02_0_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641D81B9-B993-7474-6FBE-0EA2E734771C}"/>
              </a:ext>
            </a:extLst>
          </p:cNvPr>
          <p:cNvSpPr txBox="1"/>
          <p:nvPr/>
        </p:nvSpPr>
        <p:spPr>
          <a:xfrm>
            <a:off x="713379" y="540800"/>
            <a:ext cx="4648200" cy="2638992"/>
          </a:xfrm>
          <a:prstGeom prst="rect">
            <a:avLst/>
          </a:prstGeom>
          <a:noFill/>
        </p:spPr>
        <p:txBody>
          <a:bodyPr wrap="square">
            <a:spAutoFit/>
          </a:bodyPr>
          <a:lstStyle/>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Choose a Service</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Create an Account</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Enter Your Address</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Browse Products</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Review and Edi</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Choose Delivery Time</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Payment</a:t>
            </a:r>
          </a:p>
          <a:p>
            <a:pPr marL="0" lvl="0" indent="0" algn="l" rtl="0">
              <a:lnSpc>
                <a:spcPct val="150000"/>
              </a:lnSpc>
              <a:spcBef>
                <a:spcPts val="0"/>
              </a:spcBef>
              <a:spcAft>
                <a:spcPts val="0"/>
              </a:spcAft>
              <a:buClr>
                <a:schemeClr val="dk1"/>
              </a:buClr>
              <a:buSzPts val="1100"/>
              <a:buFont typeface="Arial"/>
              <a:buNone/>
            </a:pPr>
            <a:r>
              <a:rPr lang="en-US" sz="1400" dirty="0">
                <a:solidFill>
                  <a:srgbClr val="222222"/>
                </a:solidFill>
                <a:highlight>
                  <a:srgbClr val="FFFFFF"/>
                </a:highlight>
                <a:latin typeface="Times New Roman"/>
                <a:ea typeface="Times New Roman"/>
                <a:cs typeface="Times New Roman"/>
                <a:sym typeface="Times New Roman"/>
              </a:rPr>
              <a:t>Place Order</a:t>
            </a:r>
          </a:p>
        </p:txBody>
      </p:sp>
      <p:sp>
        <p:nvSpPr>
          <p:cNvPr id="5" name="TextBox 4">
            <a:extLst>
              <a:ext uri="{FF2B5EF4-FFF2-40B4-BE49-F238E27FC236}">
                <a16:creationId xmlns:a16="http://schemas.microsoft.com/office/drawing/2014/main" id="{7E601983-06E1-E4B2-5030-49C01300152C}"/>
              </a:ext>
            </a:extLst>
          </p:cNvPr>
          <p:cNvSpPr txBox="1"/>
          <p:nvPr/>
        </p:nvSpPr>
        <p:spPr>
          <a:xfrm>
            <a:off x="994410" y="3802071"/>
            <a:ext cx="7890510" cy="738664"/>
          </a:xfrm>
          <a:prstGeom prst="rect">
            <a:avLst/>
          </a:prstGeom>
          <a:noFill/>
        </p:spPr>
        <p:txBody>
          <a:bodyPr wrap="square">
            <a:spAutoFit/>
          </a:bodyPr>
          <a:lstStyle/>
          <a:p>
            <a:pPr marL="0" marR="0" lvl="0" indent="0" algn="just" rtl="0">
              <a:spcBef>
                <a:spcPts val="0"/>
              </a:spcBef>
              <a:spcAft>
                <a:spcPts val="0"/>
              </a:spcAft>
              <a:buNone/>
            </a:pPr>
            <a:r>
              <a:rPr lang="en-US" sz="1400" dirty="0">
                <a:solidFill>
                  <a:srgbClr val="1F1F1F"/>
                </a:solidFill>
                <a:highlight>
                  <a:srgbClr val="FFFFFF"/>
                </a:highlight>
                <a:latin typeface="Times New Roman"/>
                <a:ea typeface="Times New Roman"/>
                <a:cs typeface="Times New Roman"/>
                <a:sym typeface="Times New Roman"/>
              </a:rPr>
              <a:t>A grocery store is a retail shop that primarily sells food, either fresh or preserved along with significant amounts of non-food products, such as household items like soaps, detergents, hygiene products and day to day essentials</a:t>
            </a:r>
            <a:r>
              <a:rPr lang="en-US" sz="1400" dirty="0">
                <a:solidFill>
                  <a:srgbClr val="1F1F1F"/>
                </a:solidFill>
                <a:highlight>
                  <a:srgbClr val="FFFFFF"/>
                </a:highlight>
                <a:latin typeface="Roboto"/>
                <a:ea typeface="Roboto"/>
                <a:cs typeface="Roboto"/>
                <a:sym typeface="Roboto"/>
              </a:rPr>
              <a:t>.</a:t>
            </a:r>
            <a:endParaRPr lang="en-US" sz="1400"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g2139c03855d_0_1867"/>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8" name="Google Shape;3688;g2139c03855d_0_1867"/>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AWS EC2 instance</a:t>
            </a:r>
            <a:endParaRPr sz="1000" b="0">
              <a:latin typeface="EB Garamond"/>
              <a:ea typeface="EB Garamond"/>
              <a:cs typeface="EB Garamond"/>
              <a:sym typeface="EB Garamond"/>
            </a:endParaRPr>
          </a:p>
        </p:txBody>
      </p:sp>
      <p:sp>
        <p:nvSpPr>
          <p:cNvPr id="3689" name="Google Shape;3689;g2139c03855d_0_1867"/>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add all dependencies required for deployment</a:t>
            </a:r>
            <a:endParaRPr sz="1000" b="0">
              <a:latin typeface="EB Garamond"/>
              <a:ea typeface="EB Garamond"/>
              <a:cs typeface="EB Garamond"/>
              <a:sym typeface="EB Garamond"/>
            </a:endParaRPr>
          </a:p>
        </p:txBody>
      </p:sp>
      <p:sp>
        <p:nvSpPr>
          <p:cNvPr id="3690" name="Google Shape;3690;g2139c03855d_0_1867"/>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Migrate entire database to mongodb atlas</a:t>
            </a:r>
            <a:endParaRPr sz="1000" b="0">
              <a:latin typeface="EB Garamond"/>
              <a:ea typeface="EB Garamond"/>
              <a:cs typeface="EB Garamond"/>
              <a:sym typeface="EB Garamond"/>
            </a:endParaRPr>
          </a:p>
        </p:txBody>
      </p:sp>
      <p:sp>
        <p:nvSpPr>
          <p:cNvPr id="3691" name="Google Shape;3691;g2139c03855d_0_1867"/>
          <p:cNvSpPr txBox="1">
            <a:spLocks noGrp="1"/>
          </p:cNvSpPr>
          <p:nvPr>
            <p:ph type="body" idx="5"/>
          </p:nvPr>
        </p:nvSpPr>
        <p:spPr>
          <a:xfrm>
            <a:off x="1195852" y="4258550"/>
            <a:ext cx="23172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node server on development using pm2 service manager</a:t>
            </a:r>
            <a:endParaRPr sz="1000" b="0">
              <a:latin typeface="EB Garamond"/>
              <a:ea typeface="EB Garamond"/>
              <a:cs typeface="EB Garamond"/>
              <a:sym typeface="EB Garamond"/>
            </a:endParaRPr>
          </a:p>
        </p:txBody>
      </p:sp>
      <p:sp>
        <p:nvSpPr>
          <p:cNvPr id="3692" name="Google Shape;3692;g2139c03855d_0_1867"/>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build your react application for production</a:t>
            </a:r>
            <a:endParaRPr sz="1000" b="0">
              <a:latin typeface="EB Garamond"/>
              <a:ea typeface="EB Garamond"/>
              <a:cs typeface="EB Garamond"/>
              <a:sym typeface="EB Garamond"/>
            </a:endParaRPr>
          </a:p>
        </p:txBody>
      </p:sp>
      <p:sp>
        <p:nvSpPr>
          <p:cNvPr id="3693" name="Google Shape;3693;g2139c03855d_0_1867"/>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forwared required ports on ec2 instance</a:t>
            </a:r>
            <a:endParaRPr sz="1000" b="0">
              <a:latin typeface="EB Garamond"/>
              <a:ea typeface="EB Garamond"/>
              <a:cs typeface="EB Garamond"/>
              <a:sym typeface="EB Garamond"/>
            </a:endParaRPr>
          </a:p>
        </p:txBody>
      </p:sp>
      <p:sp>
        <p:nvSpPr>
          <p:cNvPr id="3694" name="Google Shape;3694;g2139c03855d_0_1867"/>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all environment varialble withs appropriate values</a:t>
            </a:r>
            <a:endParaRPr sz="1000" b="0">
              <a:latin typeface="EB Garamond"/>
              <a:ea typeface="EB Garamond"/>
              <a:cs typeface="EB Garamond"/>
              <a:sym typeface="EB Garamond"/>
            </a:endParaRPr>
          </a:p>
        </p:txBody>
      </p:sp>
      <p:sp>
        <p:nvSpPr>
          <p:cNvPr id="3695" name="Google Shape;3695;g2139c03855d_0_1867"/>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Host your react application on server</a:t>
            </a:r>
            <a:endParaRPr sz="1000" b="0">
              <a:latin typeface="EB Garamond"/>
              <a:ea typeface="EB Garamond"/>
              <a:cs typeface="EB Garamond"/>
              <a:sym typeface="EB Garamond"/>
            </a:endParaRPr>
          </a:p>
        </p:txBody>
      </p:sp>
      <p:sp>
        <p:nvSpPr>
          <p:cNvPr id="3696" name="Google Shape;3696;g2139c03855d_0_1867"/>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2" name="Google Shape;3702;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indent="0"/>
            <a:r>
              <a:rPr lang="en-US" b="1" dirty="0">
                <a:solidFill>
                  <a:srgbClr val="BD8738"/>
                </a:solidFill>
                <a:latin typeface="Times New Roman"/>
                <a:ea typeface="Times New Roman"/>
                <a:cs typeface="Times New Roman"/>
                <a:sym typeface="Times New Roman"/>
              </a:rPr>
              <a:t>https://github.com/Varshiniv09/Grocery-delivery.git</a:t>
            </a:r>
            <a:endParaRPr lang="en-US" sz="1400" b="1" dirty="0">
              <a:solidFill>
                <a:srgbClr val="BD8738"/>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rgbClr val="BD8738"/>
              </a:buClr>
              <a:buSzPts val="2000"/>
              <a:buNone/>
            </a:pP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Words>
  <Application>Microsoft Office PowerPoint</Application>
  <PresentationFormat>On-screen Show (16:9)</PresentationFormat>
  <Paragraphs>56</Paragraphs>
  <Slides>7</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Public Sans</vt:lpstr>
      <vt:lpstr>Calibri</vt:lpstr>
      <vt:lpstr>EB Garamond SemiBold</vt:lpstr>
      <vt:lpstr>EB Garamond ExtraBold</vt:lpstr>
      <vt:lpstr>Roboto</vt:lpstr>
      <vt:lpstr>EB Garamond Medium</vt:lpstr>
      <vt:lpstr>Noto Sans Symbols</vt:lpstr>
      <vt:lpstr>Arial</vt:lpstr>
      <vt:lpstr>Arial</vt:lpstr>
      <vt:lpstr>Times New Roman</vt:lpstr>
      <vt:lpstr>EB Garamond</vt:lpstr>
      <vt:lpstr>Simple Light</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harini narayanan</cp:lastModifiedBy>
  <cp:revision>1</cp:revision>
  <dcterms:created xsi:type="dcterms:W3CDTF">2020-08-13T11:21:46Z</dcterms:created>
  <dcterms:modified xsi:type="dcterms:W3CDTF">2023-11-25T12:07:40Z</dcterms:modified>
</cp:coreProperties>
</file>